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0080625" cx="5670550"/>
  <p:notesSz cx="6858000" cy="9144000"/>
  <p:embeddedFontLst>
    <p:embeddedFont>
      <p:font typeface="Poppins SemiBold"/>
      <p:regular r:id="rId6"/>
      <p:bold r:id="rId7"/>
      <p:italic r:id="rId8"/>
      <p:boldItalic r:id="rId9"/>
    </p:embeddedFont>
    <p:embeddedFont>
      <p:font typeface="Space Grotesk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i6jhhasvE47o/y0kcHez8Wqtkk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font" Target="fonts/SpaceGrotesk-bold.fntdata"/><Relationship Id="rId10" Type="http://schemas.openxmlformats.org/officeDocument/2006/relationships/font" Target="fonts/SpaceGrotesk-regular.fntdata"/><Relationship Id="rId12" Type="http://customschemas.google.com/relationships/presentationmetadata" Target="metadata"/><Relationship Id="rId9" Type="http://schemas.openxmlformats.org/officeDocument/2006/relationships/font" Target="fonts/PoppinsSemiBold-boldItalic.fntdata"/><Relationship Id="rId5" Type="http://schemas.openxmlformats.org/officeDocument/2006/relationships/slide" Target="slides/slide1.xml"/><Relationship Id="rId6" Type="http://schemas.openxmlformats.org/officeDocument/2006/relationships/font" Target="fonts/PoppinsSemiBold-regular.fntdata"/><Relationship Id="rId7" Type="http://schemas.openxmlformats.org/officeDocument/2006/relationships/font" Target="fonts/PoppinsSemiBold-bold.fntdata"/><Relationship Id="rId8" Type="http://schemas.openxmlformats.org/officeDocument/2006/relationships/font" Target="fonts/PoppinsSemiBold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lide de Título">
  <p:cSld name="1_Slide de Título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Slide de Título">
  <p:cSld name="2_Slide de Título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1361">
          <p15:clr>
            <a:srgbClr val="FBAE40"/>
          </p15:clr>
        </p15:guide>
        <p15:guide id="2" pos="176">
          <p15:clr>
            <a:srgbClr val="FBAE40"/>
          </p15:clr>
        </p15:guide>
        <p15:guide id="3" pos="3396">
          <p15:clr>
            <a:srgbClr val="FBAE40"/>
          </p15:clr>
        </p15:guide>
        <p15:guide id="4" orient="horz" pos="5760">
          <p15:clr>
            <a:srgbClr val="FBAE40"/>
          </p15:clr>
        </p15:guide>
        <p15:guide id="5" pos="1196">
          <p15:clr>
            <a:srgbClr val="FBAE40"/>
          </p15:clr>
        </p15:guide>
        <p15:guide id="6" pos="1287">
          <p15:clr>
            <a:srgbClr val="FBAE40"/>
          </p15:clr>
        </p15:guide>
        <p15:guide id="7" pos="2285">
          <p15:clr>
            <a:srgbClr val="FBAE40"/>
          </p15:clr>
        </p15:guide>
        <p15:guide id="8" pos="237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606" y="0"/>
            <a:ext cx="5667337" cy="100806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2"/>
          <p:cNvSpPr/>
          <p:nvPr/>
        </p:nvSpPr>
        <p:spPr>
          <a:xfrm>
            <a:off x="-1679" y="1166551"/>
            <a:ext cx="5670551" cy="933112"/>
          </a:xfrm>
          <a:prstGeom prst="rect">
            <a:avLst/>
          </a:prstGeom>
          <a:gradFill>
            <a:gsLst>
              <a:gs pos="0">
                <a:srgbClr val="006C2D"/>
              </a:gs>
              <a:gs pos="50000">
                <a:srgbClr val="009E40"/>
              </a:gs>
              <a:gs pos="100000">
                <a:srgbClr val="00BD4E"/>
              </a:gs>
            </a:gsLst>
            <a:path path="circle">
              <a:fillToRect b="0%" l="0%" r="100%" t="100%"/>
            </a:path>
            <a:tileRect b="-100%" l="-100%" r="0%" t="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8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2579" y="63444"/>
            <a:ext cx="3119443" cy="110310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2"/>
          <p:cNvSpPr/>
          <p:nvPr/>
        </p:nvSpPr>
        <p:spPr>
          <a:xfrm>
            <a:off x="1100005" y="56286"/>
            <a:ext cx="3658233" cy="105121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Google Shape;1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9735" y="115336"/>
            <a:ext cx="3058774" cy="999322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4"/>
    <p:sldLayoutId id="2147483650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"/>
          <p:cNvSpPr/>
          <p:nvPr/>
        </p:nvSpPr>
        <p:spPr>
          <a:xfrm>
            <a:off x="278651" y="5067894"/>
            <a:ext cx="1620000" cy="217184"/>
          </a:xfrm>
          <a:prstGeom prst="rect">
            <a:avLst/>
          </a:prstGeom>
          <a:solidFill>
            <a:srgbClr val="E9F1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 txBox="1"/>
          <p:nvPr/>
        </p:nvSpPr>
        <p:spPr>
          <a:xfrm>
            <a:off x="278650" y="5080421"/>
            <a:ext cx="1620000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OBJECTIVES</a:t>
            </a:r>
            <a:endParaRPr/>
          </a:p>
        </p:txBody>
      </p:sp>
      <p:sp>
        <p:nvSpPr>
          <p:cNvPr id="19" name="Google Shape;19;p1"/>
          <p:cNvSpPr/>
          <p:nvPr/>
        </p:nvSpPr>
        <p:spPr>
          <a:xfrm>
            <a:off x="3770833" y="7144858"/>
            <a:ext cx="1620317" cy="217184"/>
          </a:xfrm>
          <a:prstGeom prst="rect">
            <a:avLst/>
          </a:prstGeom>
          <a:solidFill>
            <a:srgbClr val="E9F1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 txBox="1"/>
          <p:nvPr/>
        </p:nvSpPr>
        <p:spPr>
          <a:xfrm>
            <a:off x="3788702" y="7157385"/>
            <a:ext cx="1602447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CONCLUSIONS</a:t>
            </a:r>
            <a:endParaRPr/>
          </a:p>
        </p:txBody>
      </p:sp>
      <p:sp>
        <p:nvSpPr>
          <p:cNvPr id="21" name="Google Shape;21;p1"/>
          <p:cNvSpPr txBox="1"/>
          <p:nvPr/>
        </p:nvSpPr>
        <p:spPr>
          <a:xfrm>
            <a:off x="279401" y="3351982"/>
            <a:ext cx="1619249" cy="165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Insert your text here.</a:t>
            </a:r>
            <a:endParaRPr/>
          </a:p>
        </p:txBody>
      </p:sp>
      <p:sp>
        <p:nvSpPr>
          <p:cNvPr id="22" name="Google Shape;22;p1"/>
          <p:cNvSpPr txBox="1"/>
          <p:nvPr/>
        </p:nvSpPr>
        <p:spPr>
          <a:xfrm>
            <a:off x="3778321" y="3372628"/>
            <a:ext cx="1612828" cy="3632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Insert your text here.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Tables and images are welcome.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Images/figures may span more than one column, if necessary.</a:t>
            </a:r>
            <a:endParaRPr/>
          </a:p>
        </p:txBody>
      </p:sp>
      <p:sp>
        <p:nvSpPr>
          <p:cNvPr id="23" name="Google Shape;23;p1"/>
          <p:cNvSpPr txBox="1"/>
          <p:nvPr/>
        </p:nvSpPr>
        <p:spPr>
          <a:xfrm>
            <a:off x="2048704" y="3353326"/>
            <a:ext cx="1579563" cy="57906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Insert your text here.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Tables and images are welcome.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Images/figures may span more than one column, if necessary.</a:t>
            </a:r>
            <a:endParaRPr/>
          </a:p>
        </p:txBody>
      </p:sp>
      <p:sp>
        <p:nvSpPr>
          <p:cNvPr id="24" name="Google Shape;24;p1"/>
          <p:cNvSpPr txBox="1"/>
          <p:nvPr/>
        </p:nvSpPr>
        <p:spPr>
          <a:xfrm>
            <a:off x="803370" y="2688977"/>
            <a:ext cx="1094529" cy="2617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27"/>
              <a:buFont typeface="Arial"/>
              <a:buNone/>
            </a:pPr>
            <a:r>
              <a:rPr b="0" i="0" lang="en-US" sz="827" u="none" cap="none" strike="noStrik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Insert the modality here</a:t>
            </a:r>
            <a:endParaRPr/>
          </a:p>
        </p:txBody>
      </p:sp>
      <p:sp>
        <p:nvSpPr>
          <p:cNvPr id="25" name="Google Shape;25;p1"/>
          <p:cNvSpPr txBox="1"/>
          <p:nvPr/>
        </p:nvSpPr>
        <p:spPr>
          <a:xfrm>
            <a:off x="2574072" y="2682590"/>
            <a:ext cx="1054196" cy="2745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27"/>
              <a:buFont typeface="Arial"/>
              <a:buNone/>
            </a:pPr>
            <a:r>
              <a:rPr b="0" i="0" lang="en-US" sz="827" u="none" cap="none" strike="noStrik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Insert the category here</a:t>
            </a:r>
            <a:endParaRPr/>
          </a:p>
        </p:txBody>
      </p:sp>
      <p:sp>
        <p:nvSpPr>
          <p:cNvPr id="26" name="Google Shape;26;p1"/>
          <p:cNvSpPr txBox="1"/>
          <p:nvPr/>
        </p:nvSpPr>
        <p:spPr>
          <a:xfrm>
            <a:off x="4248120" y="2682589"/>
            <a:ext cx="1133342" cy="2745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27"/>
              <a:buFont typeface="Arial"/>
              <a:buNone/>
            </a:pPr>
            <a:r>
              <a:rPr b="0" i="0" lang="en-US" sz="827" u="none" cap="none" strike="noStrik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Insert support here, if applicable</a:t>
            </a:r>
            <a:endParaRPr/>
          </a:p>
        </p:txBody>
      </p:sp>
      <p:sp>
        <p:nvSpPr>
          <p:cNvPr id="27" name="Google Shape;27;p1"/>
          <p:cNvSpPr txBox="1"/>
          <p:nvPr/>
        </p:nvSpPr>
        <p:spPr>
          <a:xfrm>
            <a:off x="215122" y="2691417"/>
            <a:ext cx="875090" cy="2068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44" u="none" cap="none" strike="noStrike">
                <a:solidFill>
                  <a:srgbClr val="003366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CATEGORY:</a:t>
            </a:r>
            <a:endParaRPr/>
          </a:p>
        </p:txBody>
      </p:sp>
      <p:sp>
        <p:nvSpPr>
          <p:cNvPr id="28" name="Google Shape;28;p1"/>
          <p:cNvSpPr txBox="1"/>
          <p:nvPr/>
        </p:nvSpPr>
        <p:spPr>
          <a:xfrm>
            <a:off x="1954220" y="2702500"/>
            <a:ext cx="805383" cy="2068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44">
                <a:solidFill>
                  <a:srgbClr val="003366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AREA:</a:t>
            </a:r>
            <a:endParaRPr/>
          </a:p>
        </p:txBody>
      </p:sp>
      <p:sp>
        <p:nvSpPr>
          <p:cNvPr id="29" name="Google Shape;29;p1"/>
          <p:cNvSpPr txBox="1"/>
          <p:nvPr/>
        </p:nvSpPr>
        <p:spPr>
          <a:xfrm>
            <a:off x="3692507" y="2705971"/>
            <a:ext cx="805383" cy="2068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44">
                <a:solidFill>
                  <a:srgbClr val="003366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SUPPORT:</a:t>
            </a:r>
            <a:endParaRPr/>
          </a:p>
        </p:txBody>
      </p:sp>
      <p:sp>
        <p:nvSpPr>
          <p:cNvPr id="30" name="Google Shape;30;p1"/>
          <p:cNvSpPr/>
          <p:nvPr/>
        </p:nvSpPr>
        <p:spPr>
          <a:xfrm>
            <a:off x="279401" y="6547941"/>
            <a:ext cx="1619250" cy="217184"/>
          </a:xfrm>
          <a:prstGeom prst="rect">
            <a:avLst/>
          </a:prstGeom>
          <a:solidFill>
            <a:srgbClr val="E9F1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1"/>
          <p:cNvSpPr txBox="1"/>
          <p:nvPr/>
        </p:nvSpPr>
        <p:spPr>
          <a:xfrm>
            <a:off x="289086" y="6550943"/>
            <a:ext cx="1599183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METHODS</a:t>
            </a:r>
            <a:endParaRPr/>
          </a:p>
        </p:txBody>
      </p:sp>
      <p:sp>
        <p:nvSpPr>
          <p:cNvPr id="32" name="Google Shape;32;p1"/>
          <p:cNvSpPr/>
          <p:nvPr/>
        </p:nvSpPr>
        <p:spPr>
          <a:xfrm>
            <a:off x="278650" y="3056743"/>
            <a:ext cx="1620000" cy="217184"/>
          </a:xfrm>
          <a:prstGeom prst="rect">
            <a:avLst/>
          </a:prstGeom>
          <a:solidFill>
            <a:srgbClr val="E9F1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1"/>
          <p:cNvSpPr txBox="1"/>
          <p:nvPr/>
        </p:nvSpPr>
        <p:spPr>
          <a:xfrm>
            <a:off x="278651" y="3058599"/>
            <a:ext cx="1620000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BACKGROUND/INTRODUCTION</a:t>
            </a:r>
            <a:endParaRPr/>
          </a:p>
        </p:txBody>
      </p:sp>
      <p:sp>
        <p:nvSpPr>
          <p:cNvPr id="34" name="Google Shape;34;p1"/>
          <p:cNvSpPr/>
          <p:nvPr/>
        </p:nvSpPr>
        <p:spPr>
          <a:xfrm>
            <a:off x="3771150" y="3056743"/>
            <a:ext cx="1620000" cy="217184"/>
          </a:xfrm>
          <a:prstGeom prst="rect">
            <a:avLst/>
          </a:prstGeom>
          <a:solidFill>
            <a:srgbClr val="E9F1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1"/>
          <p:cNvSpPr txBox="1"/>
          <p:nvPr/>
        </p:nvSpPr>
        <p:spPr>
          <a:xfrm>
            <a:off x="3770833" y="3053088"/>
            <a:ext cx="1620317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  <a:endParaRPr/>
          </a:p>
        </p:txBody>
      </p:sp>
      <p:sp>
        <p:nvSpPr>
          <p:cNvPr id="36" name="Google Shape;36;p1"/>
          <p:cNvSpPr/>
          <p:nvPr/>
        </p:nvSpPr>
        <p:spPr>
          <a:xfrm>
            <a:off x="2043113" y="3056743"/>
            <a:ext cx="1584326" cy="217184"/>
          </a:xfrm>
          <a:prstGeom prst="rect">
            <a:avLst/>
          </a:prstGeom>
          <a:solidFill>
            <a:srgbClr val="E9F1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"/>
          <p:cNvSpPr txBox="1"/>
          <p:nvPr/>
        </p:nvSpPr>
        <p:spPr>
          <a:xfrm>
            <a:off x="2042044" y="3051119"/>
            <a:ext cx="1584327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RESULTS</a:t>
            </a:r>
            <a:endParaRPr/>
          </a:p>
        </p:txBody>
      </p:sp>
      <p:sp>
        <p:nvSpPr>
          <p:cNvPr id="38" name="Google Shape;38;p1"/>
          <p:cNvSpPr txBox="1"/>
          <p:nvPr/>
        </p:nvSpPr>
        <p:spPr>
          <a:xfrm>
            <a:off x="279401" y="5342934"/>
            <a:ext cx="1619249" cy="11428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Arial"/>
              <a:buNone/>
            </a:pPr>
            <a:r>
              <a:rPr b="0" lang="en-US" sz="800" u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Insert your text here.</a:t>
            </a:r>
            <a:endParaRPr/>
          </a:p>
        </p:txBody>
      </p:sp>
      <p:sp>
        <p:nvSpPr>
          <p:cNvPr id="39" name="Google Shape;39;p1"/>
          <p:cNvSpPr txBox="1"/>
          <p:nvPr/>
        </p:nvSpPr>
        <p:spPr>
          <a:xfrm>
            <a:off x="278650" y="6850970"/>
            <a:ext cx="1619249" cy="22930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Arial"/>
              <a:buNone/>
            </a:pPr>
            <a:r>
              <a:rPr b="0" lang="en-US" sz="800" u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Insert your text here.</a:t>
            </a:r>
            <a:endParaRPr/>
          </a:p>
        </p:txBody>
      </p:sp>
      <p:sp>
        <p:nvSpPr>
          <p:cNvPr id="40" name="Google Shape;40;p1"/>
          <p:cNvSpPr txBox="1"/>
          <p:nvPr/>
        </p:nvSpPr>
        <p:spPr>
          <a:xfrm>
            <a:off x="3778320" y="7422393"/>
            <a:ext cx="1619249" cy="1721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00"/>
              <a:buFont typeface="Arial"/>
              <a:buNone/>
            </a:pPr>
            <a:r>
              <a:rPr b="0" lang="en-US" sz="800" u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Insert your text here.</a:t>
            </a:r>
            <a:endParaRPr/>
          </a:p>
        </p:txBody>
      </p:sp>
      <p:sp>
        <p:nvSpPr>
          <p:cNvPr id="41" name="Google Shape;41;p1"/>
          <p:cNvSpPr txBox="1"/>
          <p:nvPr/>
        </p:nvSpPr>
        <p:spPr>
          <a:xfrm>
            <a:off x="289086" y="1219399"/>
            <a:ext cx="5089022" cy="732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400"/>
              <a:buFont typeface="Arial"/>
              <a:buNone/>
            </a:pPr>
            <a:r>
              <a:rPr b="1" lang="en-US" sz="2400" u="none">
                <a:solidFill>
                  <a:schemeClr val="lt1"/>
                </a:solidFill>
                <a:latin typeface="Space Grotesk"/>
                <a:ea typeface="Space Grotesk"/>
                <a:cs typeface="Space Grotesk"/>
                <a:sym typeface="Space Grotesk"/>
              </a:rPr>
              <a:t>Insert the </a:t>
            </a:r>
            <a:r>
              <a:rPr b="1" lang="en-US" sz="2400">
                <a:solidFill>
                  <a:schemeClr val="lt1"/>
                </a:solidFill>
                <a:latin typeface="Space Grotesk"/>
                <a:ea typeface="Space Grotesk"/>
                <a:cs typeface="Space Grotesk"/>
                <a:sym typeface="Space Grotesk"/>
              </a:rPr>
              <a:t>ID and </a:t>
            </a:r>
            <a:r>
              <a:rPr b="1" lang="en-US" sz="2400" u="none">
                <a:solidFill>
                  <a:schemeClr val="lt1"/>
                </a:solidFill>
                <a:latin typeface="Space Grotesk"/>
                <a:ea typeface="Space Grotesk"/>
                <a:cs typeface="Space Grotesk"/>
                <a:sym typeface="Space Grotesk"/>
              </a:rPr>
              <a:t>title of your</a:t>
            </a:r>
            <a:endParaRPr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rgbClr val="003366"/>
              </a:buClr>
              <a:buSzPts val="2400"/>
              <a:buFont typeface="Arial"/>
              <a:buNone/>
            </a:pPr>
            <a:r>
              <a:rPr b="1" lang="en-US" sz="2400" u="none">
                <a:solidFill>
                  <a:schemeClr val="lt1"/>
                </a:solidFill>
                <a:latin typeface="Space Grotesk"/>
                <a:ea typeface="Space Grotesk"/>
                <a:cs typeface="Space Grotesk"/>
                <a:sym typeface="Space Grotesk"/>
              </a:rPr>
              <a:t> abstract here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2" name="Google Shape;42;p1"/>
          <p:cNvSpPr txBox="1"/>
          <p:nvPr/>
        </p:nvSpPr>
        <p:spPr>
          <a:xfrm>
            <a:off x="289087" y="2160589"/>
            <a:ext cx="5102064" cy="4326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827"/>
              <a:buFont typeface="Arial"/>
              <a:buNone/>
            </a:pPr>
            <a:r>
              <a:rPr b="0" lang="en-US" sz="827" u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Insert the names of the authors and institutions here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2023-08-07T22:35:49Z</dcterms:created>
  <dc:creator>Rachel Leite</dc:creator>
</cp:coreProperties>
</file>